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0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9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24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66.xml"/><Relationship Id="rId6" Type="http://schemas.openxmlformats.org/officeDocument/2006/relationships/image" Target="../media/image3.png"/><Relationship Id="rId5" Type="http://schemas.openxmlformats.org/officeDocument/2006/relationships/tags" Target="../tags/tag65.xml"/><Relationship Id="rId4" Type="http://schemas.openxmlformats.org/officeDocument/2006/relationships/image" Target="../media/image2.png"/><Relationship Id="rId3" Type="http://schemas.openxmlformats.org/officeDocument/2006/relationships/tags" Target="../tags/tag64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image" Target="../media/image22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48.xml"/><Relationship Id="rId1" Type="http://schemas.openxmlformats.org/officeDocument/2006/relationships/tags" Target="../tags/tag14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image" Target="../media/image24.pn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58.xml"/><Relationship Id="rId11" Type="http://schemas.openxmlformats.org/officeDocument/2006/relationships/image" Target="../media/image25.png"/><Relationship Id="rId10" Type="http://schemas.openxmlformats.org/officeDocument/2006/relationships/tags" Target="../tags/tag157.xml"/><Relationship Id="rId1" Type="http://schemas.openxmlformats.org/officeDocument/2006/relationships/tags" Target="../tags/tag14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image" Target="../media/image26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67.xml"/><Relationship Id="rId10" Type="http://schemas.openxmlformats.org/officeDocument/2006/relationships/image" Target="../media/image27.png"/><Relationship Id="rId1" Type="http://schemas.openxmlformats.org/officeDocument/2006/relationships/tags" Target="../tags/tag15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tags" Target="../tags/tag173.xml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image" Target="../media/image23.png"/><Relationship Id="rId3" Type="http://schemas.openxmlformats.org/officeDocument/2006/relationships/tags" Target="../tags/tag169.xml"/><Relationship Id="rId2" Type="http://schemas.openxmlformats.org/officeDocument/2006/relationships/image" Target="../media/image28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75.xml"/><Relationship Id="rId1" Type="http://schemas.openxmlformats.org/officeDocument/2006/relationships/tags" Target="../tags/tag16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image" Target="../media/image30.png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image" Target="../media/image29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84.xml"/><Relationship Id="rId10" Type="http://schemas.openxmlformats.org/officeDocument/2006/relationships/tags" Target="../tags/tag183.xml"/><Relationship Id="rId1" Type="http://schemas.openxmlformats.org/officeDocument/2006/relationships/tags" Target="../tags/tag17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202.xml"/><Relationship Id="rId21" Type="http://schemas.openxmlformats.org/officeDocument/2006/relationships/image" Target="../media/image34.png"/><Relationship Id="rId20" Type="http://schemas.openxmlformats.org/officeDocument/2006/relationships/tags" Target="../tags/tag201.xml"/><Relationship Id="rId2" Type="http://schemas.openxmlformats.org/officeDocument/2006/relationships/image" Target="../media/image31.png"/><Relationship Id="rId19" Type="http://schemas.openxmlformats.org/officeDocument/2006/relationships/image" Target="../media/image33.png"/><Relationship Id="rId18" Type="http://schemas.openxmlformats.org/officeDocument/2006/relationships/tags" Target="../tags/tag200.xml"/><Relationship Id="rId17" Type="http://schemas.openxmlformats.org/officeDocument/2006/relationships/image" Target="../media/image32.png"/><Relationship Id="rId16" Type="http://schemas.openxmlformats.org/officeDocument/2006/relationships/tags" Target="../tags/tag199.xml"/><Relationship Id="rId15" Type="http://schemas.openxmlformats.org/officeDocument/2006/relationships/tags" Target="../tags/tag198.xml"/><Relationship Id="rId14" Type="http://schemas.openxmlformats.org/officeDocument/2006/relationships/tags" Target="../tags/tag197.xml"/><Relationship Id="rId13" Type="http://schemas.openxmlformats.org/officeDocument/2006/relationships/tags" Target="../tags/tag196.xml"/><Relationship Id="rId12" Type="http://schemas.openxmlformats.org/officeDocument/2006/relationships/tags" Target="../tags/tag195.xml"/><Relationship Id="rId11" Type="http://schemas.openxmlformats.org/officeDocument/2006/relationships/tags" Target="../tags/tag194.xml"/><Relationship Id="rId10" Type="http://schemas.openxmlformats.org/officeDocument/2006/relationships/tags" Target="../tags/tag193.xml"/><Relationship Id="rId1" Type="http://schemas.openxmlformats.org/officeDocument/2006/relationships/tags" Target="../tags/tag185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10.xml"/><Relationship Id="rId8" Type="http://schemas.openxmlformats.org/officeDocument/2006/relationships/tags" Target="../tags/tag209.xml"/><Relationship Id="rId7" Type="http://schemas.openxmlformats.org/officeDocument/2006/relationships/tags" Target="../tags/tag208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image" Target="../media/image35.png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213.xml"/><Relationship Id="rId12" Type="http://schemas.openxmlformats.org/officeDocument/2006/relationships/tags" Target="../tags/tag212.xml"/><Relationship Id="rId11" Type="http://schemas.openxmlformats.org/officeDocument/2006/relationships/tags" Target="../tags/tag211.xml"/><Relationship Id="rId10" Type="http://schemas.openxmlformats.org/officeDocument/2006/relationships/image" Target="../media/image36.png"/><Relationship Id="rId1" Type="http://schemas.openxmlformats.org/officeDocument/2006/relationships/tags" Target="../tags/tag20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image" Target="../media/image38.png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image" Target="../media/image37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1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tags" Target="../tags/tag227.xml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3" Type="http://schemas.openxmlformats.org/officeDocument/2006/relationships/tags" Target="../tags/tag222.xml"/><Relationship Id="rId2" Type="http://schemas.openxmlformats.org/officeDocument/2006/relationships/image" Target="../media/image39.png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231.xml"/><Relationship Id="rId12" Type="http://schemas.openxmlformats.org/officeDocument/2006/relationships/image" Target="../media/image40.png"/><Relationship Id="rId11" Type="http://schemas.openxmlformats.org/officeDocument/2006/relationships/tags" Target="../tags/tag230.xml"/><Relationship Id="rId10" Type="http://schemas.openxmlformats.org/officeDocument/2006/relationships/tags" Target="../tags/tag229.xml"/><Relationship Id="rId1" Type="http://schemas.openxmlformats.org/officeDocument/2006/relationships/tags" Target="../tags/tag221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35.xml"/><Relationship Id="rId5" Type="http://schemas.openxmlformats.org/officeDocument/2006/relationships/image" Target="../media/image42.png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" Type="http://schemas.openxmlformats.org/officeDocument/2006/relationships/image" Target="../media/image41.png"/><Relationship Id="rId1" Type="http://schemas.openxmlformats.org/officeDocument/2006/relationships/tags" Target="../tags/tag23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71.xml"/><Relationship Id="rId6" Type="http://schemas.openxmlformats.org/officeDocument/2006/relationships/image" Target="../media/image5.png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image" Target="../media/image4.png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" Type="http://schemas.openxmlformats.org/officeDocument/2006/relationships/image" Target="../media/image43.png"/><Relationship Id="rId1" Type="http://schemas.openxmlformats.org/officeDocument/2006/relationships/tags" Target="../tags/tag23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77.xml"/><Relationship Id="rId7" Type="http://schemas.openxmlformats.org/officeDocument/2006/relationships/image" Target="../media/image7.png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image" Target="../media/image6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8.xml"/><Relationship Id="rId1" Type="http://schemas.openxmlformats.org/officeDocument/2006/relationships/tags" Target="../tags/tag7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image" Target="../media/image9.png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90.xml"/><Relationship Id="rId13" Type="http://schemas.openxmlformats.org/officeDocument/2006/relationships/image" Target="../media/image10.png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tags" Target="../tags/tag7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image" Target="../media/image12.png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image" Target="../media/image11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98.xml"/><Relationship Id="rId10" Type="http://schemas.openxmlformats.org/officeDocument/2006/relationships/image" Target="../media/image13.png"/><Relationship Id="rId1" Type="http://schemas.openxmlformats.org/officeDocument/2006/relationships/tags" Target="../tags/tag9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image" Target="../media/image14.png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09.xml"/><Relationship Id="rId12" Type="http://schemas.openxmlformats.org/officeDocument/2006/relationships/image" Target="../media/image15.png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tags" Target="../tags/tag9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image" Target="../media/image17.png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image" Target="../media/image16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17.xml"/><Relationship Id="rId1" Type="http://schemas.openxmlformats.org/officeDocument/2006/relationships/tags" Target="../tags/tag11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image" Target="../media/image18.png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132.xml"/><Relationship Id="rId17" Type="http://schemas.openxmlformats.org/officeDocument/2006/relationships/tags" Target="../tags/tag131.xml"/><Relationship Id="rId16" Type="http://schemas.openxmlformats.org/officeDocument/2006/relationships/image" Target="../media/image20.png"/><Relationship Id="rId15" Type="http://schemas.openxmlformats.org/officeDocument/2006/relationships/tags" Target="../tags/tag130.xml"/><Relationship Id="rId14" Type="http://schemas.openxmlformats.org/officeDocument/2006/relationships/tags" Target="../tags/tag129.xml"/><Relationship Id="rId13" Type="http://schemas.openxmlformats.org/officeDocument/2006/relationships/tags" Target="../tags/tag128.xml"/><Relationship Id="rId12" Type="http://schemas.openxmlformats.org/officeDocument/2006/relationships/image" Target="../media/image19.png"/><Relationship Id="rId11" Type="http://schemas.openxmlformats.org/officeDocument/2006/relationships/tags" Target="../tags/tag127.xml"/><Relationship Id="rId10" Type="http://schemas.openxmlformats.org/officeDocument/2006/relationships/tags" Target="../tags/tag126.xml"/><Relationship Id="rId1" Type="http://schemas.openxmlformats.org/officeDocument/2006/relationships/tags" Target="../tags/tag11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image" Target="../media/image19.png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image" Target="../media/image21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40.xml"/><Relationship Id="rId1" Type="http://schemas.openxmlformats.org/officeDocument/2006/relationships/tags" Target="../tags/tag1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949700" y="3308350"/>
            <a:ext cx="4064000" cy="1560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en-US" altLang="zh-CN"/>
              <a:t>1.</a:t>
            </a:r>
            <a:r>
              <a:rPr lang="zh-CN" altLang="en-US"/>
              <a:t>上</a:t>
            </a:r>
            <a:r>
              <a:rPr lang="zh-CN" altLang="en-US"/>
              <a:t>端间隔太小，</a:t>
            </a:r>
            <a:r>
              <a:rPr lang="zh-CN" altLang="en-US"/>
              <a:t>具体见</a:t>
            </a:r>
            <a:r>
              <a:rPr lang="en-US" altLang="zh-CN"/>
              <a:t>UI</a:t>
            </a:r>
            <a:endParaRPr lang="en-US" altLang="zh-CN"/>
          </a:p>
          <a:p>
            <a:pPr>
              <a:lnSpc>
                <a:spcPct val="110000"/>
              </a:lnSpc>
            </a:pPr>
            <a:r>
              <a:rPr lang="en-US" altLang="zh-CN"/>
              <a:t>2.</a:t>
            </a:r>
            <a:r>
              <a:rPr lang="zh-CN" altLang="en-US"/>
              <a:t>数字字体</a:t>
            </a:r>
            <a:r>
              <a:rPr lang="zh-CN" altLang="en-US"/>
              <a:t>不对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3.</a:t>
            </a:r>
            <a:r>
              <a:rPr lang="zh-CN" altLang="en-US"/>
              <a:t>数字字体</a:t>
            </a:r>
            <a:r>
              <a:rPr lang="zh-CN" altLang="en-US"/>
              <a:t>不对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4.</a:t>
            </a:r>
            <a:r>
              <a:rPr lang="zh-CN" altLang="en-US"/>
              <a:t>弹窗方式与</a:t>
            </a:r>
            <a:r>
              <a:rPr lang="en-US" altLang="zh-CN"/>
              <a:t>UI</a:t>
            </a:r>
            <a:r>
              <a:rPr lang="zh-CN" altLang="en-US"/>
              <a:t>不一致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0550" y="146685"/>
            <a:ext cx="3011170" cy="655447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409575" y="322834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9" name="椭圆 8"/>
          <p:cNvSpPr/>
          <p:nvPr/>
        </p:nvSpPr>
        <p:spPr>
          <a:xfrm>
            <a:off x="409575" y="422084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0" name="椭圆 9"/>
          <p:cNvSpPr/>
          <p:nvPr/>
        </p:nvSpPr>
        <p:spPr>
          <a:xfrm>
            <a:off x="1847850" y="393319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1" name="椭圆 10"/>
          <p:cNvSpPr/>
          <p:nvPr/>
        </p:nvSpPr>
        <p:spPr>
          <a:xfrm>
            <a:off x="3143885" y="386080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2" name="椭圆 11"/>
          <p:cNvSpPr/>
          <p:nvPr/>
        </p:nvSpPr>
        <p:spPr>
          <a:xfrm>
            <a:off x="409575" y="486918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52130" y="4220845"/>
            <a:ext cx="3362325" cy="20859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152130" y="1076325"/>
            <a:ext cx="3009900" cy="20288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2655" y="259715"/>
            <a:ext cx="2983230" cy="6458585"/>
          </a:xfrm>
          <a:prstGeom prst="rect">
            <a:avLst/>
          </a:prstGeom>
        </p:spPr>
      </p:pic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532130" y="82105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3962400" y="3364230"/>
            <a:ext cx="3423920" cy="3493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en-US"/>
              <a:t>1.</a:t>
            </a:r>
            <a:r>
              <a:rPr lang="zh-CN" altLang="en-US"/>
              <a:t>数字字体</a:t>
            </a:r>
            <a:r>
              <a:rPr lang="zh-CN" altLang="en-US"/>
              <a:t>不对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2.</a:t>
            </a:r>
            <a:r>
              <a:rPr lang="zh-CN" altLang="en-US"/>
              <a:t>日期与时间中间加间隔或空格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3.</a:t>
            </a:r>
            <a:r>
              <a:rPr lang="zh-CN" altLang="en-US"/>
              <a:t>卡片圆角</a:t>
            </a:r>
            <a:r>
              <a:rPr lang="zh-CN" altLang="en-US"/>
              <a:t>不对</a:t>
            </a:r>
            <a:endParaRPr lang="zh-CN" altLang="en-US"/>
          </a:p>
        </p:txBody>
      </p:sp>
      <p:sp>
        <p:nvSpPr>
          <p:cNvPr id="3" name="椭圆 2"/>
          <p:cNvSpPr/>
          <p:nvPr>
            <p:custDataLst>
              <p:tags r:id="rId5"/>
            </p:custDataLst>
          </p:nvPr>
        </p:nvSpPr>
        <p:spPr>
          <a:xfrm>
            <a:off x="551180" y="148526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4" name="椭圆 3"/>
          <p:cNvSpPr/>
          <p:nvPr>
            <p:custDataLst>
              <p:tags r:id="rId6"/>
            </p:custDataLst>
          </p:nvPr>
        </p:nvSpPr>
        <p:spPr>
          <a:xfrm>
            <a:off x="3905885" y="192214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941705" y="1922145"/>
            <a:ext cx="2853690" cy="6743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20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1519"/>
          <a:stretch>
            <a:fillRect/>
          </a:stretch>
        </p:blipFill>
        <p:spPr>
          <a:xfrm>
            <a:off x="7442835" y="1037590"/>
            <a:ext cx="4446270" cy="371475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66800" y="258445"/>
            <a:ext cx="2967355" cy="642683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4294505" y="3191510"/>
            <a:ext cx="3533140" cy="2716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en-US"/>
              <a:t>1.</a:t>
            </a:r>
            <a:r>
              <a:rPr lang="zh-CN" altLang="en-US"/>
              <a:t>没有内容</a:t>
            </a:r>
            <a:r>
              <a:rPr lang="zh-CN" altLang="en-US"/>
              <a:t>显示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2.</a:t>
            </a:r>
            <a:r>
              <a:rPr lang="zh-CN" altLang="en-US"/>
              <a:t>卡片添加圆角，</a:t>
            </a:r>
            <a:r>
              <a:rPr lang="zh-CN" altLang="en-US"/>
              <a:t>顶部间隔</a:t>
            </a:r>
            <a:r>
              <a:rPr lang="zh-CN" altLang="en-US"/>
              <a:t>太大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3.</a:t>
            </a:r>
            <a:r>
              <a:rPr lang="zh-CN" altLang="en-US"/>
              <a:t>蓝色小标要带圆角</a:t>
            </a:r>
            <a:r>
              <a:rPr lang="en-US" altLang="zh-CN"/>
              <a:t> “</a:t>
            </a:r>
            <a:r>
              <a:rPr lang="zh-CN" altLang="en-US"/>
              <a:t>心率分析</a:t>
            </a:r>
            <a:r>
              <a:rPr lang="en-US" altLang="zh-CN"/>
              <a:t>”</a:t>
            </a:r>
            <a:r>
              <a:rPr lang="zh-CN" altLang="en-US"/>
              <a:t>字体</a:t>
            </a:r>
            <a:r>
              <a:rPr lang="zh-CN" altLang="en-US"/>
              <a:t>加粗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4.</a:t>
            </a:r>
            <a:r>
              <a:rPr lang="zh-CN" altLang="en-US"/>
              <a:t>显示</a:t>
            </a:r>
            <a:r>
              <a:rPr lang="zh-CN" altLang="en-US"/>
              <a:t>不全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5.</a:t>
            </a:r>
            <a:r>
              <a:rPr lang="zh-CN" altLang="en-US"/>
              <a:t>字体大小及颜色不对</a:t>
            </a:r>
            <a:endParaRPr lang="en-US" altLang="zh-CN"/>
          </a:p>
          <a:p>
            <a:pPr>
              <a:lnSpc>
                <a:spcPct val="110000"/>
              </a:lnSpc>
            </a:pPr>
            <a:r>
              <a:rPr lang="en-US" altLang="zh-CN"/>
              <a:t>6.</a:t>
            </a:r>
            <a:r>
              <a:rPr lang="zh-CN" altLang="en-US"/>
              <a:t>字体颜色不对，与上面数字居中</a:t>
            </a:r>
            <a:r>
              <a:rPr lang="zh-CN" altLang="en-US"/>
              <a:t>对齐</a:t>
            </a:r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3903980" y="145605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椭圆 3"/>
          <p:cNvSpPr/>
          <p:nvPr>
            <p:custDataLst>
              <p:tags r:id="rId5"/>
            </p:custDataLst>
          </p:nvPr>
        </p:nvSpPr>
        <p:spPr>
          <a:xfrm>
            <a:off x="3933190" y="306895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5" name="椭圆 4"/>
          <p:cNvSpPr/>
          <p:nvPr>
            <p:custDataLst>
              <p:tags r:id="rId6"/>
            </p:custDataLst>
          </p:nvPr>
        </p:nvSpPr>
        <p:spPr>
          <a:xfrm>
            <a:off x="767715" y="342900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7" name="椭圆 6"/>
          <p:cNvSpPr/>
          <p:nvPr>
            <p:custDataLst>
              <p:tags r:id="rId7"/>
            </p:custDataLst>
          </p:nvPr>
        </p:nvSpPr>
        <p:spPr>
          <a:xfrm>
            <a:off x="2567305" y="350139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8" name="椭圆 7"/>
          <p:cNvSpPr/>
          <p:nvPr>
            <p:custDataLst>
              <p:tags r:id="rId8"/>
            </p:custDataLst>
          </p:nvPr>
        </p:nvSpPr>
        <p:spPr>
          <a:xfrm>
            <a:off x="2806700" y="406019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9" name="椭圆 8"/>
          <p:cNvSpPr/>
          <p:nvPr>
            <p:custDataLst>
              <p:tags r:id="rId9"/>
            </p:custDataLst>
          </p:nvPr>
        </p:nvSpPr>
        <p:spPr>
          <a:xfrm>
            <a:off x="3719830" y="551751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893685" y="821055"/>
            <a:ext cx="3947160" cy="521589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4390" y="294005"/>
            <a:ext cx="2936875" cy="631888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3962400" y="3364230"/>
            <a:ext cx="3423920" cy="3493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en-US"/>
              <a:t>1.</a:t>
            </a:r>
            <a:r>
              <a:rPr lang="zh-CN" altLang="en-US"/>
              <a:t>字体颜色不对、线条颜色和形式与</a:t>
            </a:r>
            <a:r>
              <a:rPr lang="en-US" altLang="zh-CN"/>
              <a:t>UI</a:t>
            </a:r>
            <a:r>
              <a:rPr lang="zh-CN" altLang="en-US"/>
              <a:t>不一致，虚线偏</a:t>
            </a:r>
            <a:r>
              <a:rPr lang="zh-CN" altLang="en-US"/>
              <a:t>粗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2.</a:t>
            </a:r>
            <a:r>
              <a:rPr lang="zh-CN" altLang="en-US"/>
              <a:t>蓝色标要带圆角，标题</a:t>
            </a:r>
            <a:r>
              <a:rPr lang="zh-CN" altLang="en-US"/>
              <a:t>加粗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3.</a:t>
            </a:r>
            <a:r>
              <a:rPr lang="zh-CN" altLang="en-US"/>
              <a:t>显示</a:t>
            </a:r>
            <a:r>
              <a:rPr lang="en-US" altLang="zh-CN"/>
              <a:t>0</a:t>
            </a:r>
            <a:r>
              <a:rPr lang="zh-CN" altLang="en-US"/>
              <a:t>次，</a:t>
            </a:r>
            <a:r>
              <a:rPr lang="zh-CN" altLang="en-US"/>
              <a:t>字体颜色</a:t>
            </a:r>
            <a:r>
              <a:rPr lang="zh-CN" altLang="en-US"/>
              <a:t>更改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4.</a:t>
            </a:r>
            <a:r>
              <a:rPr lang="zh-CN" altLang="en-US"/>
              <a:t>需要加</a:t>
            </a:r>
            <a:r>
              <a:rPr lang="zh-CN" altLang="en-US"/>
              <a:t>圆角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5.</a:t>
            </a:r>
            <a:r>
              <a:rPr lang="zh-CN" altLang="en-US"/>
              <a:t>字体</a:t>
            </a:r>
            <a:r>
              <a:rPr lang="zh-CN" altLang="en-US"/>
              <a:t>加粗</a:t>
            </a:r>
            <a:endParaRPr lang="zh-CN" altLang="en-US"/>
          </a:p>
        </p:txBody>
      </p:sp>
      <p:sp>
        <p:nvSpPr>
          <p:cNvPr id="5" name="椭圆 4"/>
          <p:cNvSpPr/>
          <p:nvPr>
            <p:custDataLst>
              <p:tags r:id="rId4"/>
            </p:custDataLst>
          </p:nvPr>
        </p:nvSpPr>
        <p:spPr>
          <a:xfrm>
            <a:off x="3771265" y="153162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>
            <a:off x="551180" y="299720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7" name="椭圆 6"/>
          <p:cNvSpPr/>
          <p:nvPr>
            <p:custDataLst>
              <p:tags r:id="rId6"/>
            </p:custDataLst>
          </p:nvPr>
        </p:nvSpPr>
        <p:spPr>
          <a:xfrm>
            <a:off x="3575685" y="364490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8" name="椭圆 7"/>
          <p:cNvSpPr/>
          <p:nvPr>
            <p:custDataLst>
              <p:tags r:id="rId7"/>
            </p:custDataLst>
          </p:nvPr>
        </p:nvSpPr>
        <p:spPr>
          <a:xfrm>
            <a:off x="407670" y="407733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9" name="椭圆 8"/>
          <p:cNvSpPr/>
          <p:nvPr>
            <p:custDataLst>
              <p:tags r:id="rId8"/>
            </p:custDataLst>
          </p:nvPr>
        </p:nvSpPr>
        <p:spPr>
          <a:xfrm>
            <a:off x="551180" y="458089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519670" y="294005"/>
            <a:ext cx="4391025" cy="607441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4375" y="361950"/>
            <a:ext cx="2913380" cy="6248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519"/>
          <a:stretch>
            <a:fillRect/>
          </a:stretch>
        </p:blipFill>
        <p:spPr>
          <a:xfrm>
            <a:off x="7604760" y="1037590"/>
            <a:ext cx="4446270" cy="37147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3903980" y="2945130"/>
            <a:ext cx="3423920" cy="3493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en-US"/>
              <a:t>1.</a:t>
            </a:r>
            <a:r>
              <a:rPr lang="zh-CN" altLang="en-US"/>
              <a:t>数字字体</a:t>
            </a:r>
            <a:r>
              <a:rPr lang="zh-CN" altLang="en-US"/>
              <a:t>不对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2.</a:t>
            </a:r>
            <a:r>
              <a:rPr lang="zh-CN" altLang="en-US"/>
              <a:t>日期与时间中间加间隔或空格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3.</a:t>
            </a:r>
            <a:r>
              <a:rPr lang="zh-CN" altLang="en-US"/>
              <a:t>卡片圆角</a:t>
            </a:r>
            <a:r>
              <a:rPr lang="zh-CN" altLang="en-US"/>
              <a:t>不对</a:t>
            </a:r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6"/>
            </p:custDataLst>
          </p:nvPr>
        </p:nvSpPr>
        <p:spPr>
          <a:xfrm>
            <a:off x="304800" y="86741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椭圆 2"/>
          <p:cNvSpPr/>
          <p:nvPr>
            <p:custDataLst>
              <p:tags r:id="rId7"/>
            </p:custDataLst>
          </p:nvPr>
        </p:nvSpPr>
        <p:spPr>
          <a:xfrm>
            <a:off x="323850" y="153162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4" name="椭圆 3"/>
          <p:cNvSpPr/>
          <p:nvPr>
            <p:custDataLst>
              <p:tags r:id="rId8"/>
            </p:custDataLst>
          </p:nvPr>
        </p:nvSpPr>
        <p:spPr>
          <a:xfrm>
            <a:off x="3678555" y="196850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7" name="椭圆 6"/>
          <p:cNvSpPr/>
          <p:nvPr>
            <p:custDataLst>
              <p:tags r:id="rId9"/>
            </p:custDataLst>
          </p:nvPr>
        </p:nvSpPr>
        <p:spPr>
          <a:xfrm>
            <a:off x="304800" y="475234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42975" y="146685"/>
            <a:ext cx="2997200" cy="6473190"/>
          </a:xfrm>
          <a:prstGeom prst="rect">
            <a:avLst/>
          </a:prstGeom>
        </p:spPr>
      </p:pic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552450" y="62928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椭圆 2"/>
          <p:cNvSpPr/>
          <p:nvPr>
            <p:custDataLst>
              <p:tags r:id="rId4"/>
            </p:custDataLst>
          </p:nvPr>
        </p:nvSpPr>
        <p:spPr>
          <a:xfrm>
            <a:off x="771525" y="318770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4" name="椭圆 3"/>
          <p:cNvSpPr/>
          <p:nvPr>
            <p:custDataLst>
              <p:tags r:id="rId5"/>
            </p:custDataLst>
          </p:nvPr>
        </p:nvSpPr>
        <p:spPr>
          <a:xfrm>
            <a:off x="3840480" y="318770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4231005" y="2021205"/>
            <a:ext cx="3423920" cy="3493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en-US"/>
              <a:t>1.</a:t>
            </a:r>
            <a:r>
              <a:rPr lang="zh-CN" altLang="en-US"/>
              <a:t>背景图片缺失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2.</a:t>
            </a:r>
            <a:r>
              <a:rPr lang="zh-CN" altLang="en-US"/>
              <a:t>无文字内容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3.“</a:t>
            </a:r>
            <a:r>
              <a:rPr lang="zh-CN" altLang="en-US"/>
              <a:t>暂无数据</a:t>
            </a:r>
            <a:r>
              <a:rPr lang="en-US" altLang="zh-CN"/>
              <a:t>”</a:t>
            </a:r>
            <a:r>
              <a:rPr lang="zh-CN" altLang="en-US"/>
              <a:t>字体颜色</a:t>
            </a:r>
            <a:r>
              <a:rPr lang="zh-CN" altLang="en-US"/>
              <a:t>不对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“</a:t>
            </a:r>
            <a:r>
              <a:rPr lang="zh-CN" altLang="en-US"/>
              <a:t>去咨询</a:t>
            </a:r>
            <a:r>
              <a:rPr lang="en-US" altLang="zh-CN"/>
              <a:t>”</a:t>
            </a:r>
            <a:r>
              <a:rPr lang="zh-CN" altLang="en-US"/>
              <a:t>换到下一行，增加</a:t>
            </a:r>
            <a:r>
              <a:rPr lang="zh-CN" altLang="en-US"/>
              <a:t>箭头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4.</a:t>
            </a:r>
            <a:r>
              <a:rPr lang="zh-CN" altLang="en-US"/>
              <a:t>图标大小不对，</a:t>
            </a:r>
            <a:r>
              <a:rPr lang="zh-CN" altLang="en-US"/>
              <a:t>偏小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486775" y="923290"/>
            <a:ext cx="2717165" cy="4591685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1751330" y="3636645"/>
            <a:ext cx="2089150" cy="655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2000"/>
          </a:p>
        </p:txBody>
      </p:sp>
      <p:sp>
        <p:nvSpPr>
          <p:cNvPr id="8" name="椭圆 7"/>
          <p:cNvSpPr/>
          <p:nvPr>
            <p:custDataLst>
              <p:tags r:id="rId10"/>
            </p:custDataLst>
          </p:nvPr>
        </p:nvSpPr>
        <p:spPr>
          <a:xfrm>
            <a:off x="3840480" y="386080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</p:spTree>
    <p:custDataLst>
      <p:tags r:id="rId1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52220" y="352425"/>
            <a:ext cx="2894965" cy="6184265"/>
          </a:xfrm>
          <a:prstGeom prst="rect">
            <a:avLst/>
          </a:prstGeom>
        </p:spPr>
      </p:pic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861695" y="50546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4231005" y="2021205"/>
            <a:ext cx="3699510" cy="3493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en-US"/>
              <a:t>1.</a:t>
            </a:r>
            <a:r>
              <a:rPr lang="zh-CN" altLang="en-US"/>
              <a:t>页面标题栏缺失，向上滑动后，变成普通背景的</a:t>
            </a:r>
            <a:r>
              <a:rPr lang="zh-CN" altLang="en-US"/>
              <a:t>标题栏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2.</a:t>
            </a:r>
            <a:r>
              <a:rPr lang="zh-CN" altLang="en-US"/>
              <a:t>字体大小</a:t>
            </a:r>
            <a:r>
              <a:rPr lang="zh-CN" altLang="en-US"/>
              <a:t>不对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3.</a:t>
            </a:r>
            <a:r>
              <a:rPr lang="zh-CN" altLang="en-US"/>
              <a:t>字体</a:t>
            </a:r>
            <a:r>
              <a:rPr lang="zh-CN" altLang="en-US"/>
              <a:t>加粗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4.</a:t>
            </a:r>
            <a:r>
              <a:rPr lang="zh-CN" altLang="en-US"/>
              <a:t>间隔</a:t>
            </a:r>
            <a:r>
              <a:rPr lang="zh-CN" altLang="en-US"/>
              <a:t>加大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5.</a:t>
            </a:r>
            <a:r>
              <a:rPr lang="zh-CN" altLang="en-US"/>
              <a:t>颜色</a:t>
            </a:r>
            <a:r>
              <a:rPr lang="zh-CN" altLang="en-US"/>
              <a:t>不对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6.</a:t>
            </a:r>
            <a:r>
              <a:rPr lang="zh-CN" altLang="en-US"/>
              <a:t>图表显示有误，遮住了背景</a:t>
            </a:r>
            <a:r>
              <a:rPr lang="zh-CN" altLang="en-US"/>
              <a:t>线条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7.</a:t>
            </a:r>
            <a:r>
              <a:rPr lang="zh-CN" altLang="en-US"/>
              <a:t>字体颜色</a:t>
            </a:r>
            <a:r>
              <a:rPr lang="zh-CN" altLang="en-US"/>
              <a:t>不对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8.</a:t>
            </a:r>
            <a:r>
              <a:rPr lang="zh-CN" altLang="en-US"/>
              <a:t>绿色不对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9.</a:t>
            </a:r>
            <a:r>
              <a:rPr lang="zh-CN" altLang="en-US"/>
              <a:t>图例</a:t>
            </a:r>
            <a:r>
              <a:rPr lang="zh-CN" altLang="en-US"/>
              <a:t>应该是</a:t>
            </a:r>
            <a:r>
              <a:rPr lang="zh-CN" altLang="en-US"/>
              <a:t>圆形</a:t>
            </a:r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1446530" y="5427345"/>
            <a:ext cx="222250" cy="998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2000"/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1919605" y="5427345"/>
            <a:ext cx="802640" cy="9442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2000"/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1631315" y="6425565"/>
            <a:ext cx="2221865" cy="2114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2000"/>
          </a:p>
        </p:txBody>
      </p:sp>
      <p:sp>
        <p:nvSpPr>
          <p:cNvPr id="5" name="椭圆 4"/>
          <p:cNvSpPr/>
          <p:nvPr>
            <p:custDataLst>
              <p:tags r:id="rId8"/>
            </p:custDataLst>
          </p:nvPr>
        </p:nvSpPr>
        <p:spPr>
          <a:xfrm>
            <a:off x="861695" y="270891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7" name="椭圆 6"/>
          <p:cNvSpPr/>
          <p:nvPr>
            <p:custDataLst>
              <p:tags r:id="rId9"/>
            </p:custDataLst>
          </p:nvPr>
        </p:nvSpPr>
        <p:spPr>
          <a:xfrm>
            <a:off x="2442845" y="321310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8" name="椭圆 7"/>
          <p:cNvSpPr/>
          <p:nvPr>
            <p:custDataLst>
              <p:tags r:id="rId10"/>
            </p:custDataLst>
          </p:nvPr>
        </p:nvSpPr>
        <p:spPr>
          <a:xfrm>
            <a:off x="911225" y="328485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9" name="椭圆 8"/>
          <p:cNvSpPr/>
          <p:nvPr>
            <p:custDataLst>
              <p:tags r:id="rId11"/>
            </p:custDataLst>
          </p:nvPr>
        </p:nvSpPr>
        <p:spPr>
          <a:xfrm>
            <a:off x="1056005" y="400494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2" name="椭圆 11"/>
          <p:cNvSpPr/>
          <p:nvPr>
            <p:custDataLst>
              <p:tags r:id="rId12"/>
            </p:custDataLst>
          </p:nvPr>
        </p:nvSpPr>
        <p:spPr>
          <a:xfrm>
            <a:off x="2643505" y="407733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13" name="椭圆 12"/>
          <p:cNvSpPr/>
          <p:nvPr>
            <p:custDataLst>
              <p:tags r:id="rId13"/>
            </p:custDataLst>
          </p:nvPr>
        </p:nvSpPr>
        <p:spPr>
          <a:xfrm>
            <a:off x="1056005" y="558927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7</a:t>
            </a:r>
            <a:endParaRPr lang="en-US" altLang="zh-CN"/>
          </a:p>
        </p:txBody>
      </p:sp>
      <p:sp>
        <p:nvSpPr>
          <p:cNvPr id="14" name="椭圆 13"/>
          <p:cNvSpPr/>
          <p:nvPr>
            <p:custDataLst>
              <p:tags r:id="rId14"/>
            </p:custDataLst>
          </p:nvPr>
        </p:nvSpPr>
        <p:spPr>
          <a:xfrm>
            <a:off x="2643505" y="544512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8</a:t>
            </a:r>
            <a:endParaRPr lang="en-US" altLang="zh-CN"/>
          </a:p>
        </p:txBody>
      </p:sp>
      <p:sp>
        <p:nvSpPr>
          <p:cNvPr id="15" name="椭圆 14"/>
          <p:cNvSpPr/>
          <p:nvPr>
            <p:custDataLst>
              <p:tags r:id="rId15"/>
            </p:custDataLst>
          </p:nvPr>
        </p:nvSpPr>
        <p:spPr>
          <a:xfrm>
            <a:off x="3756660" y="637159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9</a:t>
            </a:r>
            <a:endParaRPr lang="en-US" altLang="zh-CN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591050" y="352425"/>
            <a:ext cx="3009900" cy="8096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286115" y="417830"/>
            <a:ext cx="3010535" cy="33210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8257540" y="3843020"/>
            <a:ext cx="3039110" cy="2709545"/>
          </a:xfrm>
          <a:prstGeom prst="rect">
            <a:avLst/>
          </a:prstGeom>
        </p:spPr>
      </p:pic>
    </p:spTree>
    <p:custDataLst>
      <p:tags r:id="rId2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04950" y="304800"/>
            <a:ext cx="2891790" cy="6210300"/>
          </a:xfrm>
          <a:prstGeom prst="rect">
            <a:avLst/>
          </a:prstGeom>
        </p:spPr>
      </p:pic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3747770" y="50546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4735830" y="2078355"/>
            <a:ext cx="3699510" cy="3493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en-US"/>
              <a:t>1.</a:t>
            </a:r>
            <a:r>
              <a:rPr lang="zh-CN" altLang="en-US"/>
              <a:t>箭头颜色不对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2.</a:t>
            </a:r>
            <a:r>
              <a:rPr lang="zh-CN" altLang="en-US">
                <a:sym typeface="+mn-ea"/>
              </a:rPr>
              <a:t>字体加粗</a:t>
            </a:r>
            <a:endParaRPr lang="en-US" altLang="zh-CN"/>
          </a:p>
          <a:p>
            <a:pPr>
              <a:lnSpc>
                <a:spcPct val="110000"/>
              </a:lnSpc>
            </a:pPr>
            <a:r>
              <a:rPr lang="en-US" altLang="zh-CN"/>
              <a:t>3.</a:t>
            </a:r>
            <a:r>
              <a:rPr lang="zh-CN" altLang="en-US"/>
              <a:t>行间距</a:t>
            </a:r>
            <a:r>
              <a:rPr lang="zh-CN" altLang="en-US"/>
              <a:t>加大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4.</a:t>
            </a:r>
            <a:r>
              <a:rPr lang="zh-CN" altLang="en-US"/>
              <a:t>字体</a:t>
            </a:r>
            <a:r>
              <a:rPr lang="zh-CN" altLang="en-US"/>
              <a:t>加粗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5.</a:t>
            </a:r>
            <a:r>
              <a:rPr lang="zh-CN" altLang="en-US"/>
              <a:t>字体</a:t>
            </a:r>
            <a:r>
              <a:rPr lang="zh-CN" altLang="en-US"/>
              <a:t>加粗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6.</a:t>
            </a:r>
            <a:r>
              <a:rPr lang="zh-CN" altLang="en-US"/>
              <a:t>标签背景</a:t>
            </a:r>
            <a:r>
              <a:rPr lang="zh-CN" altLang="en-US"/>
              <a:t>缺失</a:t>
            </a:r>
            <a:endParaRPr lang="zh-CN" altLang="en-US"/>
          </a:p>
        </p:txBody>
      </p:sp>
      <p:sp>
        <p:nvSpPr>
          <p:cNvPr id="3" name="椭圆 2"/>
          <p:cNvSpPr/>
          <p:nvPr>
            <p:custDataLst>
              <p:tags r:id="rId5"/>
            </p:custDataLst>
          </p:nvPr>
        </p:nvSpPr>
        <p:spPr>
          <a:xfrm>
            <a:off x="1271270" y="89598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4" name="椭圆 3"/>
          <p:cNvSpPr/>
          <p:nvPr>
            <p:custDataLst>
              <p:tags r:id="rId6"/>
            </p:custDataLst>
          </p:nvPr>
        </p:nvSpPr>
        <p:spPr>
          <a:xfrm>
            <a:off x="4138295" y="152336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5" name="椭圆 4"/>
          <p:cNvSpPr/>
          <p:nvPr>
            <p:custDataLst>
              <p:tags r:id="rId7"/>
            </p:custDataLst>
          </p:nvPr>
        </p:nvSpPr>
        <p:spPr>
          <a:xfrm>
            <a:off x="1271270" y="271970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7" name="椭圆 6"/>
          <p:cNvSpPr/>
          <p:nvPr>
            <p:custDataLst>
              <p:tags r:id="rId8"/>
            </p:custDataLst>
          </p:nvPr>
        </p:nvSpPr>
        <p:spPr>
          <a:xfrm>
            <a:off x="1271270" y="323405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967345" y="1028700"/>
            <a:ext cx="3938905" cy="4543425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11"/>
            </p:custDataLst>
          </p:nvPr>
        </p:nvSpPr>
        <p:spPr>
          <a:xfrm>
            <a:off x="1661795" y="960120"/>
            <a:ext cx="850265" cy="2114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2000"/>
          </a:p>
        </p:txBody>
      </p:sp>
      <p:sp>
        <p:nvSpPr>
          <p:cNvPr id="12" name="椭圆 11"/>
          <p:cNvSpPr/>
          <p:nvPr>
            <p:custDataLst>
              <p:tags r:id="rId12"/>
            </p:custDataLst>
          </p:nvPr>
        </p:nvSpPr>
        <p:spPr>
          <a:xfrm>
            <a:off x="3935730" y="323405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</p:spTree>
    <p:custDataLst>
      <p:tags r:id="rId1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19225" y="247015"/>
            <a:ext cx="2971165" cy="6363970"/>
          </a:xfrm>
          <a:prstGeom prst="rect">
            <a:avLst/>
          </a:prstGeom>
        </p:spPr>
      </p:pic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1118870" y="106743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椭圆 3"/>
          <p:cNvSpPr/>
          <p:nvPr>
            <p:custDataLst>
              <p:tags r:id="rId4"/>
            </p:custDataLst>
          </p:nvPr>
        </p:nvSpPr>
        <p:spPr>
          <a:xfrm>
            <a:off x="1118870" y="198882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5" name="椭圆 4"/>
          <p:cNvSpPr/>
          <p:nvPr>
            <p:custDataLst>
              <p:tags r:id="rId5"/>
            </p:custDataLst>
          </p:nvPr>
        </p:nvSpPr>
        <p:spPr>
          <a:xfrm>
            <a:off x="1118870" y="256476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4735830" y="2078355"/>
            <a:ext cx="2975610" cy="3493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en-US"/>
              <a:t>1.</a:t>
            </a:r>
            <a:r>
              <a:rPr lang="zh-CN" altLang="en-US"/>
              <a:t>字体不对，加上</a:t>
            </a:r>
            <a:r>
              <a:rPr lang="en-US" altLang="zh-CN"/>
              <a:t>“</a:t>
            </a:r>
            <a:r>
              <a:rPr lang="zh-CN" altLang="en-US"/>
              <a:t>年</a:t>
            </a:r>
            <a:r>
              <a:rPr lang="en-US" altLang="zh-CN"/>
              <a:t>”</a:t>
            </a:r>
            <a:endParaRPr lang="en-US" altLang="zh-CN"/>
          </a:p>
          <a:p>
            <a:pPr>
              <a:lnSpc>
                <a:spcPct val="110000"/>
              </a:lnSpc>
            </a:pPr>
            <a:r>
              <a:rPr lang="en-US" altLang="zh-CN"/>
              <a:t>2.</a:t>
            </a:r>
            <a:r>
              <a:rPr lang="zh-CN" altLang="en-US"/>
              <a:t>日期与时间中间加上</a:t>
            </a:r>
            <a:r>
              <a:rPr lang="zh-CN" altLang="en-US"/>
              <a:t>空格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3.</a:t>
            </a:r>
            <a:r>
              <a:rPr lang="zh-CN" altLang="en-US"/>
              <a:t>卡片圆角</a:t>
            </a:r>
            <a:r>
              <a:rPr lang="zh-CN" altLang="en-US"/>
              <a:t>不对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174355" y="1066800"/>
            <a:ext cx="3745865" cy="450532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90345" y="132715"/>
            <a:ext cx="2982595" cy="6468110"/>
          </a:xfrm>
          <a:prstGeom prst="rect">
            <a:avLst/>
          </a:prstGeom>
        </p:spPr>
      </p:pic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1118870" y="106743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5231130" y="1830705"/>
            <a:ext cx="3423920" cy="3493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en-US"/>
              <a:t>1.</a:t>
            </a:r>
            <a:r>
              <a:rPr lang="zh-CN" altLang="en-US"/>
              <a:t>背景图片缺失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2.</a:t>
            </a:r>
            <a:r>
              <a:rPr lang="zh-CN" altLang="en-US"/>
              <a:t>字体加粗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3.</a:t>
            </a:r>
            <a:r>
              <a:rPr lang="zh-CN" altLang="en-US">
                <a:sym typeface="+mn-ea"/>
              </a:rPr>
              <a:t>图标大小不对，偏小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4.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暂无数据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字体颜色不对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去咨询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换到下一行，增加箭头</a:t>
            </a:r>
            <a:endParaRPr lang="zh-CN" altLang="en-US"/>
          </a:p>
          <a:p>
            <a:pPr>
              <a:lnSpc>
                <a:spcPct val="110000"/>
              </a:lnSpc>
            </a:pPr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5"/>
            </p:custDataLst>
          </p:nvPr>
        </p:nvSpPr>
        <p:spPr>
          <a:xfrm>
            <a:off x="1271270" y="278066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5" name="椭圆 4"/>
          <p:cNvSpPr/>
          <p:nvPr>
            <p:custDataLst>
              <p:tags r:id="rId6"/>
            </p:custDataLst>
          </p:nvPr>
        </p:nvSpPr>
        <p:spPr>
          <a:xfrm>
            <a:off x="3791585" y="278066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7" name="椭圆 6"/>
          <p:cNvSpPr/>
          <p:nvPr>
            <p:custDataLst>
              <p:tags r:id="rId7"/>
            </p:custDataLst>
          </p:nvPr>
        </p:nvSpPr>
        <p:spPr>
          <a:xfrm>
            <a:off x="4439920" y="364490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1" name="椭圆 10"/>
          <p:cNvSpPr/>
          <p:nvPr>
            <p:custDataLst>
              <p:tags r:id="rId8"/>
            </p:custDataLst>
          </p:nvPr>
        </p:nvSpPr>
        <p:spPr>
          <a:xfrm>
            <a:off x="1271270" y="449389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2" name="椭圆 11"/>
          <p:cNvSpPr/>
          <p:nvPr>
            <p:custDataLst>
              <p:tags r:id="rId9"/>
            </p:custDataLst>
          </p:nvPr>
        </p:nvSpPr>
        <p:spPr>
          <a:xfrm>
            <a:off x="1343660" y="407733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3" name="椭圆 12"/>
          <p:cNvSpPr/>
          <p:nvPr>
            <p:custDataLst>
              <p:tags r:id="rId10"/>
            </p:custDataLst>
          </p:nvPr>
        </p:nvSpPr>
        <p:spPr>
          <a:xfrm>
            <a:off x="2999740" y="508508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792210" y="240030"/>
            <a:ext cx="3108960" cy="625348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99870" y="328930"/>
            <a:ext cx="2857500" cy="620077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612005" y="1497330"/>
            <a:ext cx="3423920" cy="3493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zh-CN" altLang="en-US"/>
              <a:t>图片被压缩，尺寸</a:t>
            </a:r>
            <a:r>
              <a:rPr lang="zh-CN" altLang="en-US"/>
              <a:t>不对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58480" y="1278255"/>
            <a:ext cx="3195320" cy="24860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29760" y="3740785"/>
            <a:ext cx="4064000" cy="1560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en-US" altLang="zh-CN"/>
              <a:t>1.</a:t>
            </a:r>
            <a:r>
              <a:rPr lang="zh-CN" altLang="en-US"/>
              <a:t>删除</a:t>
            </a:r>
            <a:r>
              <a:rPr lang="en-US" altLang="zh-CN"/>
              <a:t>icon</a:t>
            </a:r>
            <a:r>
              <a:rPr lang="zh-CN" altLang="en-US"/>
              <a:t>位置与</a:t>
            </a:r>
            <a:r>
              <a:rPr lang="en-US" altLang="zh-CN"/>
              <a:t>UI</a:t>
            </a:r>
            <a:r>
              <a:rPr lang="zh-CN" altLang="en-US"/>
              <a:t>不符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2.</a:t>
            </a:r>
            <a:r>
              <a:rPr lang="zh-CN" altLang="en-US"/>
              <a:t>两项之间间距太小</a:t>
            </a:r>
            <a:r>
              <a:rPr lang="zh-CN" altLang="en-US">
                <a:sym typeface="+mn-ea"/>
              </a:rPr>
              <a:t>，具体见</a:t>
            </a:r>
            <a:r>
              <a:rPr lang="en-US" altLang="zh-CN">
                <a:sym typeface="+mn-ea"/>
              </a:rPr>
              <a:t>UI</a:t>
            </a:r>
            <a:endParaRPr lang="en-US" altLang="zh-CN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/>
              <a:t>3.</a:t>
            </a:r>
            <a:r>
              <a:rPr lang="zh-CN" altLang="en-US"/>
              <a:t>其他问题同</a:t>
            </a:r>
            <a:r>
              <a:rPr lang="zh-CN" altLang="en-US"/>
              <a:t>上页</a:t>
            </a:r>
            <a:endParaRPr lang="zh-CN" altLang="en-US"/>
          </a:p>
        </p:txBody>
      </p:sp>
      <p:sp>
        <p:nvSpPr>
          <p:cNvPr id="3" name="椭圆 2"/>
          <p:cNvSpPr/>
          <p:nvPr>
            <p:custDataLst>
              <p:tags r:id="rId1"/>
            </p:custDataLst>
          </p:nvPr>
        </p:nvSpPr>
        <p:spPr>
          <a:xfrm>
            <a:off x="638175" y="442341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28700" y="168275"/>
            <a:ext cx="2973070" cy="6522085"/>
          </a:xfrm>
          <a:prstGeom prst="rect">
            <a:avLst/>
          </a:prstGeom>
        </p:spPr>
      </p:pic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1631315" y="546925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5179" r="2044"/>
          <a:stretch>
            <a:fillRect/>
          </a:stretch>
        </p:blipFill>
        <p:spPr>
          <a:xfrm>
            <a:off x="6896735" y="791845"/>
            <a:ext cx="4559300" cy="220091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90930" y="342900"/>
            <a:ext cx="2852420" cy="6172200"/>
          </a:xfrm>
          <a:prstGeom prst="rect">
            <a:avLst/>
          </a:prstGeom>
        </p:spPr>
      </p:pic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3647440" y="220472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5231130" y="1830705"/>
            <a:ext cx="3423920" cy="3493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en-US"/>
              <a:t>1.</a:t>
            </a:r>
            <a:r>
              <a:rPr lang="zh-CN" altLang="en-US"/>
              <a:t>字体不</a:t>
            </a:r>
            <a:r>
              <a:rPr lang="zh-CN" altLang="en-US"/>
              <a:t>加粗</a:t>
            </a:r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5"/>
            </p:custDataLst>
          </p:nvPr>
        </p:nvSpPr>
        <p:spPr>
          <a:xfrm>
            <a:off x="839470" y="170053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5" name="椭圆 4"/>
          <p:cNvSpPr/>
          <p:nvPr>
            <p:custDataLst>
              <p:tags r:id="rId6"/>
            </p:custDataLst>
          </p:nvPr>
        </p:nvSpPr>
        <p:spPr>
          <a:xfrm>
            <a:off x="911225" y="321310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</p:spTree>
    <p:custDataLst>
      <p:tags r:id="rId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76350" y="271780"/>
            <a:ext cx="2838450" cy="6228080"/>
          </a:xfrm>
          <a:prstGeom prst="rect">
            <a:avLst/>
          </a:prstGeom>
        </p:spPr>
      </p:pic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4114800" y="150876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7" name="椭圆 6"/>
          <p:cNvSpPr/>
          <p:nvPr>
            <p:custDataLst>
              <p:tags r:id="rId4"/>
            </p:custDataLst>
          </p:nvPr>
        </p:nvSpPr>
        <p:spPr>
          <a:xfrm>
            <a:off x="1781175" y="533590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4429760" y="3740785"/>
            <a:ext cx="4654550" cy="1560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en-US" altLang="zh-CN"/>
              <a:t>1.</a:t>
            </a:r>
            <a:r>
              <a:rPr lang="zh-CN" altLang="en-US"/>
              <a:t>字体不对，符号颜色不对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2.</a:t>
            </a:r>
            <a:r>
              <a:rPr lang="zh-CN" altLang="en-US"/>
              <a:t>字体不对，符号和数字间加间隔或</a:t>
            </a:r>
            <a:r>
              <a:rPr lang="zh-CN" altLang="en-US"/>
              <a:t>空格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332980" y="476250"/>
            <a:ext cx="3706495" cy="29527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150100" y="5300980"/>
            <a:ext cx="4072890" cy="85661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21740" y="200025"/>
            <a:ext cx="2991485" cy="6494145"/>
          </a:xfrm>
          <a:prstGeom prst="rect">
            <a:avLst/>
          </a:prstGeom>
        </p:spPr>
      </p:pic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4114800" y="105156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5" name="椭圆 4"/>
          <p:cNvSpPr/>
          <p:nvPr>
            <p:custDataLst>
              <p:tags r:id="rId4"/>
            </p:custDataLst>
          </p:nvPr>
        </p:nvSpPr>
        <p:spPr>
          <a:xfrm>
            <a:off x="4039235" y="218440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7" name="椭圆 6"/>
          <p:cNvSpPr/>
          <p:nvPr>
            <p:custDataLst>
              <p:tags r:id="rId5"/>
            </p:custDataLst>
          </p:nvPr>
        </p:nvSpPr>
        <p:spPr>
          <a:xfrm>
            <a:off x="4039235" y="260667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8" name="椭圆 7"/>
          <p:cNvSpPr/>
          <p:nvPr>
            <p:custDataLst>
              <p:tags r:id="rId6"/>
            </p:custDataLst>
          </p:nvPr>
        </p:nvSpPr>
        <p:spPr>
          <a:xfrm>
            <a:off x="1037590" y="312356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9" name="椭圆 8"/>
          <p:cNvSpPr/>
          <p:nvPr>
            <p:custDataLst>
              <p:tags r:id="rId7"/>
            </p:custDataLst>
          </p:nvPr>
        </p:nvSpPr>
        <p:spPr>
          <a:xfrm>
            <a:off x="4039235" y="338772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2" name="椭圆 11"/>
          <p:cNvSpPr/>
          <p:nvPr>
            <p:custDataLst>
              <p:tags r:id="rId8"/>
            </p:custDataLst>
          </p:nvPr>
        </p:nvSpPr>
        <p:spPr>
          <a:xfrm>
            <a:off x="958215" y="515874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4493260" y="3740785"/>
            <a:ext cx="3854450" cy="2194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en-US" altLang="zh-CN"/>
              <a:t>1.</a:t>
            </a:r>
            <a:r>
              <a:rPr lang="zh-CN" altLang="en-US"/>
              <a:t>分割线删除，</a:t>
            </a:r>
            <a:r>
              <a:rPr lang="zh-CN" altLang="en-US"/>
              <a:t>间距</a:t>
            </a:r>
            <a:r>
              <a:rPr lang="zh-CN" altLang="en-US"/>
              <a:t>太小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2.</a:t>
            </a:r>
            <a:r>
              <a:rPr lang="zh-CN" altLang="en-US"/>
              <a:t>字体</a:t>
            </a:r>
            <a:r>
              <a:rPr lang="zh-CN" altLang="en-US"/>
              <a:t>加粗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3.</a:t>
            </a:r>
            <a:r>
              <a:rPr lang="zh-CN" altLang="en-US"/>
              <a:t>金额字体加粗，</a:t>
            </a:r>
            <a:r>
              <a:rPr lang="en-US" altLang="zh-CN"/>
              <a:t>“/</a:t>
            </a:r>
            <a:r>
              <a:rPr lang="zh-CN" altLang="en-US"/>
              <a:t>次</a:t>
            </a:r>
            <a:r>
              <a:rPr lang="en-US" altLang="zh-CN"/>
              <a:t>”</a:t>
            </a:r>
            <a:r>
              <a:rPr lang="zh-CN" altLang="en-US"/>
              <a:t>颜色</a:t>
            </a:r>
            <a:r>
              <a:rPr lang="zh-CN" altLang="en-US"/>
              <a:t>不对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4.</a:t>
            </a:r>
            <a:r>
              <a:rPr lang="zh-CN" altLang="en-US"/>
              <a:t>上下间距</a:t>
            </a:r>
            <a:r>
              <a:rPr lang="zh-CN" altLang="en-US"/>
              <a:t>太小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5.</a:t>
            </a:r>
            <a:r>
              <a:rPr lang="zh-CN" altLang="en-US"/>
              <a:t>图标大小不对，箭头缺失，左右间距与上下元素保持</a:t>
            </a:r>
            <a:r>
              <a:rPr lang="zh-CN" altLang="en-US"/>
              <a:t>一致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6.</a:t>
            </a:r>
            <a:r>
              <a:rPr lang="zh-CN" altLang="en-US"/>
              <a:t>间距</a:t>
            </a:r>
            <a:r>
              <a:rPr lang="zh-CN" altLang="en-US"/>
              <a:t>太小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7.</a:t>
            </a:r>
            <a:r>
              <a:rPr lang="zh-CN" altLang="en-US"/>
              <a:t>顶部背景</a:t>
            </a:r>
            <a:r>
              <a:rPr lang="zh-CN" altLang="en-US"/>
              <a:t>不对</a:t>
            </a:r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10"/>
            </p:custDataLst>
          </p:nvPr>
        </p:nvSpPr>
        <p:spPr>
          <a:xfrm>
            <a:off x="1037590" y="378904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6" name="椭圆 15"/>
          <p:cNvSpPr/>
          <p:nvPr>
            <p:custDataLst>
              <p:tags r:id="rId11"/>
            </p:custDataLst>
          </p:nvPr>
        </p:nvSpPr>
        <p:spPr>
          <a:xfrm>
            <a:off x="4213225" y="36512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7</a:t>
            </a:r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1206500" y="190500"/>
            <a:ext cx="30099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627110" y="180340"/>
            <a:ext cx="3218180" cy="667766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47470" y="314325"/>
            <a:ext cx="2860040" cy="6229985"/>
          </a:xfrm>
          <a:prstGeom prst="rect">
            <a:avLst/>
          </a:prstGeom>
        </p:spPr>
      </p:pic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4311650" y="97536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椭圆 2"/>
          <p:cNvSpPr/>
          <p:nvPr>
            <p:custDataLst>
              <p:tags r:id="rId4"/>
            </p:custDataLst>
          </p:nvPr>
        </p:nvSpPr>
        <p:spPr>
          <a:xfrm>
            <a:off x="4311650" y="335724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4848860" y="4058285"/>
            <a:ext cx="4654550" cy="1560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en-US" altLang="zh-CN"/>
              <a:t>1.</a:t>
            </a:r>
            <a:r>
              <a:rPr lang="zh-CN" altLang="en-US"/>
              <a:t>背景颜色与上下一致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2.</a:t>
            </a:r>
            <a:r>
              <a:rPr lang="zh-CN" altLang="en-US"/>
              <a:t>空页面图片</a:t>
            </a:r>
            <a:r>
              <a:rPr lang="zh-CN" altLang="en-US"/>
              <a:t>不对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3.</a:t>
            </a:r>
            <a:r>
              <a:rPr lang="zh-CN" altLang="en-US"/>
              <a:t>按钮样式与其他页面保持</a:t>
            </a:r>
            <a:r>
              <a:rPr lang="zh-CN" altLang="en-US"/>
              <a:t>一致</a:t>
            </a:r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6"/>
            </p:custDataLst>
          </p:nvPr>
        </p:nvSpPr>
        <p:spPr>
          <a:xfrm>
            <a:off x="4311650" y="573341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522970" y="5409565"/>
            <a:ext cx="3171825" cy="1038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732520" y="2461895"/>
            <a:ext cx="2752725" cy="193357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17320" y="290195"/>
            <a:ext cx="2923540" cy="6276975"/>
          </a:xfrm>
          <a:prstGeom prst="rect">
            <a:avLst/>
          </a:prstGeom>
        </p:spPr>
      </p:pic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4442460" y="97536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椭圆 3"/>
          <p:cNvSpPr/>
          <p:nvPr>
            <p:custDataLst>
              <p:tags r:id="rId4"/>
            </p:custDataLst>
          </p:nvPr>
        </p:nvSpPr>
        <p:spPr>
          <a:xfrm>
            <a:off x="1760220" y="310007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5" name="椭圆 4"/>
          <p:cNvSpPr/>
          <p:nvPr>
            <p:custDataLst>
              <p:tags r:id="rId5"/>
            </p:custDataLst>
          </p:nvPr>
        </p:nvSpPr>
        <p:spPr>
          <a:xfrm>
            <a:off x="3950335" y="264731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2776855" y="2542540"/>
            <a:ext cx="171450" cy="2851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" name="椭圆 6"/>
          <p:cNvSpPr/>
          <p:nvPr>
            <p:custDataLst>
              <p:tags r:id="rId7"/>
            </p:custDataLst>
          </p:nvPr>
        </p:nvSpPr>
        <p:spPr>
          <a:xfrm>
            <a:off x="2864485" y="363855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8" name="椭圆 7"/>
          <p:cNvSpPr/>
          <p:nvPr>
            <p:custDataLst>
              <p:tags r:id="rId8"/>
            </p:custDataLst>
          </p:nvPr>
        </p:nvSpPr>
        <p:spPr>
          <a:xfrm>
            <a:off x="1199515" y="436499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9" name="椭圆 8"/>
          <p:cNvSpPr/>
          <p:nvPr>
            <p:custDataLst>
              <p:tags r:id="rId9"/>
            </p:custDataLst>
          </p:nvPr>
        </p:nvSpPr>
        <p:spPr>
          <a:xfrm>
            <a:off x="3574415" y="436499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4591050" y="4058285"/>
            <a:ext cx="4654550" cy="1560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en-US" altLang="zh-CN"/>
              <a:t>1.</a:t>
            </a:r>
            <a:r>
              <a:rPr lang="zh-CN" altLang="en-US"/>
              <a:t>卡片要增加圆角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2.icon</a:t>
            </a:r>
            <a:r>
              <a:rPr lang="zh-CN" altLang="en-US"/>
              <a:t>图片</a:t>
            </a:r>
            <a:r>
              <a:rPr lang="zh-CN" altLang="en-US"/>
              <a:t>不对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3.</a:t>
            </a:r>
            <a:r>
              <a:rPr lang="zh-CN" altLang="en-US"/>
              <a:t>字体不一致，颜色不一致，缺少</a:t>
            </a:r>
            <a:r>
              <a:rPr lang="zh-CN" altLang="en-US"/>
              <a:t>箭头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4.</a:t>
            </a:r>
            <a:r>
              <a:rPr lang="zh-CN" altLang="en-US"/>
              <a:t>间隔</a:t>
            </a:r>
            <a:r>
              <a:rPr lang="zh-CN" altLang="en-US"/>
              <a:t>太大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5.</a:t>
            </a:r>
            <a:r>
              <a:rPr lang="zh-CN" altLang="en-US"/>
              <a:t>文字与箭头没有</a:t>
            </a:r>
            <a:r>
              <a:rPr lang="zh-CN" altLang="en-US"/>
              <a:t>对齐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922385" y="307340"/>
            <a:ext cx="2731770" cy="625983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0720" y="195580"/>
            <a:ext cx="3006090" cy="6564630"/>
          </a:xfrm>
          <a:prstGeom prst="rect">
            <a:avLst/>
          </a:prstGeom>
        </p:spPr>
      </p:pic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480060" y="191833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椭圆 2"/>
          <p:cNvSpPr/>
          <p:nvPr>
            <p:custDataLst>
              <p:tags r:id="rId4"/>
            </p:custDataLst>
          </p:nvPr>
        </p:nvSpPr>
        <p:spPr>
          <a:xfrm>
            <a:off x="3575685" y="170053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4" name="椭圆 3"/>
          <p:cNvSpPr/>
          <p:nvPr>
            <p:custDataLst>
              <p:tags r:id="rId5"/>
            </p:custDataLst>
          </p:nvPr>
        </p:nvSpPr>
        <p:spPr>
          <a:xfrm>
            <a:off x="3575685" y="242062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5" name="椭圆 4"/>
          <p:cNvSpPr/>
          <p:nvPr>
            <p:custDataLst>
              <p:tags r:id="rId6"/>
            </p:custDataLst>
          </p:nvPr>
        </p:nvSpPr>
        <p:spPr>
          <a:xfrm>
            <a:off x="3686810" y="587756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648065" y="940435"/>
            <a:ext cx="3091180" cy="507492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3993515" y="2945765"/>
            <a:ext cx="4654550" cy="1560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en-US" altLang="zh-CN"/>
              <a:t>1.</a:t>
            </a:r>
            <a:r>
              <a:rPr lang="zh-CN" altLang="en-US"/>
              <a:t>爱心图标与文字间隔太大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2.</a:t>
            </a:r>
            <a:r>
              <a:rPr lang="zh-CN" altLang="en-US"/>
              <a:t>日期与时间需要加间隔或</a:t>
            </a:r>
            <a:r>
              <a:rPr lang="zh-CN" altLang="en-US"/>
              <a:t>空格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3.</a:t>
            </a:r>
            <a:r>
              <a:rPr lang="zh-CN" altLang="en-US"/>
              <a:t>波形颜色不对，线条太粗，分辨率不高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4.</a:t>
            </a:r>
            <a:r>
              <a:rPr lang="zh-CN" altLang="en-US"/>
              <a:t>未知框体，若是广告，</a:t>
            </a:r>
            <a:r>
              <a:rPr lang="zh-CN" altLang="en-US"/>
              <a:t>需要增加</a:t>
            </a:r>
            <a:r>
              <a:rPr lang="zh-CN" altLang="en-US"/>
              <a:t>圆角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62380" y="297815"/>
            <a:ext cx="2926715" cy="6238875"/>
          </a:xfrm>
          <a:prstGeom prst="rect">
            <a:avLst/>
          </a:prstGeom>
        </p:spPr>
      </p:pic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4073525" y="93662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椭圆 2"/>
          <p:cNvSpPr/>
          <p:nvPr>
            <p:custDataLst>
              <p:tags r:id="rId4"/>
            </p:custDataLst>
          </p:nvPr>
        </p:nvSpPr>
        <p:spPr>
          <a:xfrm>
            <a:off x="4073525" y="227711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4" name="椭圆 3"/>
          <p:cNvSpPr/>
          <p:nvPr>
            <p:custDataLst>
              <p:tags r:id="rId5"/>
            </p:custDataLst>
          </p:nvPr>
        </p:nvSpPr>
        <p:spPr>
          <a:xfrm>
            <a:off x="4073525" y="299720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5" name="椭圆 4"/>
          <p:cNvSpPr/>
          <p:nvPr>
            <p:custDataLst>
              <p:tags r:id="rId6"/>
            </p:custDataLst>
          </p:nvPr>
        </p:nvSpPr>
        <p:spPr>
          <a:xfrm>
            <a:off x="1089660" y="286448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7" name="椭圆 6"/>
          <p:cNvSpPr/>
          <p:nvPr>
            <p:custDataLst>
              <p:tags r:id="rId7"/>
            </p:custDataLst>
          </p:nvPr>
        </p:nvSpPr>
        <p:spPr>
          <a:xfrm>
            <a:off x="4073525" y="407225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8" name="椭圆 7"/>
          <p:cNvSpPr/>
          <p:nvPr>
            <p:custDataLst>
              <p:tags r:id="rId8"/>
            </p:custDataLst>
          </p:nvPr>
        </p:nvSpPr>
        <p:spPr>
          <a:xfrm>
            <a:off x="4073525" y="522922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7</a:t>
            </a:r>
            <a:endParaRPr lang="en-US" altLang="zh-CN"/>
          </a:p>
        </p:txBody>
      </p: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1480185" y="2667635"/>
            <a:ext cx="1078230" cy="10693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4732655" y="2717165"/>
            <a:ext cx="3423920" cy="3493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en-US"/>
              <a:t>1.</a:t>
            </a:r>
            <a:r>
              <a:rPr lang="zh-CN" altLang="en-US"/>
              <a:t>字体</a:t>
            </a:r>
            <a:r>
              <a:rPr lang="zh-CN" altLang="en-US"/>
              <a:t>不对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2.</a:t>
            </a:r>
            <a:r>
              <a:rPr lang="zh-CN" altLang="en-US"/>
              <a:t>去掉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3.</a:t>
            </a:r>
            <a:r>
              <a:rPr lang="zh-CN" altLang="en-US"/>
              <a:t>数字字母字体</a:t>
            </a:r>
            <a:r>
              <a:rPr lang="zh-CN" altLang="en-US"/>
              <a:t>不对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4.</a:t>
            </a:r>
            <a:r>
              <a:rPr lang="zh-CN" altLang="en-US"/>
              <a:t>数字字母字体不对，标题与参考值间隔</a:t>
            </a:r>
            <a:r>
              <a:rPr lang="zh-CN" altLang="en-US"/>
              <a:t>太大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5.</a:t>
            </a:r>
            <a:r>
              <a:rPr lang="zh-CN" altLang="en-US"/>
              <a:t>文字和箭头要</a:t>
            </a:r>
            <a:r>
              <a:rPr lang="zh-CN" altLang="en-US"/>
              <a:t>对齐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6.</a:t>
            </a:r>
            <a:r>
              <a:rPr lang="zh-CN" altLang="en-US"/>
              <a:t>按钮文字</a:t>
            </a:r>
            <a:r>
              <a:rPr lang="zh-CN" altLang="en-US"/>
              <a:t>加粗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7.</a:t>
            </a:r>
            <a:r>
              <a:rPr lang="zh-CN" altLang="en-US"/>
              <a:t>字母字体不对，</a:t>
            </a:r>
            <a:r>
              <a:rPr lang="en-US" altLang="zh-CN"/>
              <a:t>“</a:t>
            </a:r>
            <a:r>
              <a:rPr lang="zh-CN" altLang="en-US"/>
              <a:t>治疗</a:t>
            </a:r>
            <a:r>
              <a:rPr lang="en-US" altLang="zh-CN"/>
              <a:t>”</a:t>
            </a:r>
            <a:r>
              <a:rPr lang="zh-CN" altLang="en-US"/>
              <a:t>两个字中间空格</a:t>
            </a:r>
            <a:r>
              <a:rPr lang="zh-CN" altLang="en-US"/>
              <a:t>去掉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8.</a:t>
            </a:r>
            <a:r>
              <a:rPr lang="zh-CN" altLang="en-US"/>
              <a:t>按钮位置</a:t>
            </a:r>
            <a:r>
              <a:rPr lang="zh-CN" altLang="en-US"/>
              <a:t>偏下</a:t>
            </a:r>
            <a:endParaRPr lang="zh-CN" altLang="en-US"/>
          </a:p>
          <a:p>
            <a:pPr>
              <a:lnSpc>
                <a:spcPct val="110000"/>
              </a:lnSpc>
            </a:pP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b="53677"/>
          <a:stretch>
            <a:fillRect/>
          </a:stretch>
        </p:blipFill>
        <p:spPr>
          <a:xfrm>
            <a:off x="8156575" y="422910"/>
            <a:ext cx="3084830" cy="283210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2186305" y="4725035"/>
            <a:ext cx="1078230" cy="241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2" name="椭圆 11"/>
          <p:cNvSpPr/>
          <p:nvPr>
            <p:custDataLst>
              <p:tags r:id="rId14"/>
            </p:custDataLst>
          </p:nvPr>
        </p:nvSpPr>
        <p:spPr>
          <a:xfrm>
            <a:off x="4073525" y="465074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8213725" y="3536315"/>
            <a:ext cx="3027680" cy="3000375"/>
          </a:xfrm>
          <a:prstGeom prst="rect">
            <a:avLst/>
          </a:prstGeom>
        </p:spPr>
      </p:pic>
      <p:sp>
        <p:nvSpPr>
          <p:cNvPr id="14" name="椭圆 13"/>
          <p:cNvSpPr/>
          <p:nvPr>
            <p:custDataLst>
              <p:tags r:id="rId17"/>
            </p:custDataLst>
          </p:nvPr>
        </p:nvSpPr>
        <p:spPr>
          <a:xfrm>
            <a:off x="4073525" y="594931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8</a:t>
            </a:r>
            <a:endParaRPr lang="en-US" altLang="zh-CN"/>
          </a:p>
        </p:txBody>
      </p:sp>
    </p:spTree>
    <p:custDataLst>
      <p:tags r:id="rId1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84885" y="278765"/>
            <a:ext cx="3007360" cy="6466840"/>
          </a:xfrm>
          <a:prstGeom prst="rect">
            <a:avLst/>
          </a:prstGeom>
        </p:spPr>
      </p:pic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3683000" y="936625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4472940" y="2472055"/>
            <a:ext cx="3423920" cy="3493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en-US"/>
              <a:t>1.</a:t>
            </a:r>
            <a:r>
              <a:rPr lang="zh-CN" altLang="en-US"/>
              <a:t>数字字母字体</a:t>
            </a:r>
            <a:r>
              <a:rPr lang="zh-CN" altLang="en-US"/>
              <a:t>不对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2.</a:t>
            </a:r>
            <a:r>
              <a:rPr lang="zh-CN" altLang="en-US"/>
              <a:t>间隔</a:t>
            </a:r>
            <a:r>
              <a:rPr lang="zh-CN" altLang="en-US"/>
              <a:t>太大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en-US" altLang="zh-CN"/>
              <a:t>3.</a:t>
            </a:r>
            <a:r>
              <a:rPr lang="zh-CN" altLang="en-US"/>
              <a:t>每项标题与结果没</a:t>
            </a:r>
            <a:r>
              <a:rPr lang="zh-CN" altLang="en-US"/>
              <a:t>对齐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31221" b="53677"/>
          <a:stretch>
            <a:fillRect/>
          </a:stretch>
        </p:blipFill>
        <p:spPr>
          <a:xfrm>
            <a:off x="8156575" y="2331720"/>
            <a:ext cx="3084830" cy="923290"/>
          </a:xfrm>
          <a:prstGeom prst="rect">
            <a:avLst/>
          </a:prstGeom>
        </p:spPr>
      </p:pic>
      <p:sp>
        <p:nvSpPr>
          <p:cNvPr id="3" name="椭圆 2"/>
          <p:cNvSpPr/>
          <p:nvPr>
            <p:custDataLst>
              <p:tags r:id="rId7"/>
            </p:custDataLst>
          </p:nvPr>
        </p:nvSpPr>
        <p:spPr>
          <a:xfrm>
            <a:off x="767715" y="208153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4" name="椭圆 3"/>
          <p:cNvSpPr/>
          <p:nvPr>
            <p:custDataLst>
              <p:tags r:id="rId8"/>
            </p:custDataLst>
          </p:nvPr>
        </p:nvSpPr>
        <p:spPr>
          <a:xfrm>
            <a:off x="767715" y="2598420"/>
            <a:ext cx="390525" cy="3905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8156575" y="2332355"/>
            <a:ext cx="3084830" cy="1892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</p:spTree>
    <p:custDataLst>
      <p:tags r:id="rId10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2.xml><?xml version="1.0" encoding="utf-8"?>
<p:tagLst xmlns:p="http://schemas.openxmlformats.org/presentationml/2006/main">
  <p:tag name="COMMONDATA" val="eyJoZGlkIjoiZjRjMGExMzBjOTU5MzA5YWUyMjU4ODk1ODk1ODlmYzcifQ==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1059</Words>
  <Application>WPS 演示</Application>
  <PresentationFormat>宽屏</PresentationFormat>
  <Paragraphs>290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CYC</cp:lastModifiedBy>
  <cp:revision>191</cp:revision>
  <dcterms:created xsi:type="dcterms:W3CDTF">2019-06-19T02:08:00Z</dcterms:created>
  <dcterms:modified xsi:type="dcterms:W3CDTF">2023-04-25T10:07:31Z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C909C7979CF440069A6040B5B1A8ADDE_11</vt:lpwstr>
  </property>
</Properties>
</file>